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sldIdLst>
    <p:sldId id="257" r:id="rId2"/>
    <p:sldId id="276" r:id="rId3"/>
    <p:sldId id="258" r:id="rId4"/>
    <p:sldId id="259" r:id="rId5"/>
    <p:sldId id="260" r:id="rId6"/>
    <p:sldId id="261" r:id="rId7"/>
    <p:sldId id="262" r:id="rId8"/>
    <p:sldId id="263" r:id="rId9"/>
    <p:sldId id="264" r:id="rId10"/>
    <p:sldId id="265" r:id="rId11"/>
    <p:sldId id="266" r:id="rId12"/>
    <p:sldId id="267" r:id="rId13"/>
    <p:sldId id="277" r:id="rId14"/>
    <p:sldId id="279" r:id="rId15"/>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98" d="100"/>
          <a:sy n="98" d="100"/>
        </p:scale>
        <p:origin x="6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2"/>
          <p:cNvGrpSpPr>
            <a:grpSpLocks/>
          </p:cNvGrpSpPr>
          <p:nvPr/>
        </p:nvGrpSpPr>
        <p:grpSpPr bwMode="auto">
          <a:xfrm>
            <a:off x="4335463" y="1169988"/>
            <a:ext cx="4814887" cy="4994275"/>
            <a:chOff x="4334933" y="1169931"/>
            <a:chExt cx="4814835" cy="4993802"/>
          </a:xfrm>
        </p:grpSpPr>
        <p:cxnSp>
          <p:nvCxnSpPr>
            <p:cNvPr id="5" name="Straight Connector 4"/>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3"/>
          <p:cNvSpPr>
            <a:spLocks noGrp="1"/>
          </p:cNvSpPr>
          <p:nvPr>
            <p:ph type="dt" sz="half" idx="10"/>
          </p:nvPr>
        </p:nvSpPr>
        <p:spPr/>
        <p:txBody>
          <a:bodyPr/>
          <a:lstStyle>
            <a:lvl1pPr>
              <a:defRPr/>
            </a:lvl1pPr>
          </a:lstStyle>
          <a:p>
            <a:pPr>
              <a:defRPr/>
            </a:pPr>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3620CE3B-7D3C-4B99-AC01-51803774263B}" type="slidenum">
              <a:rPr lang="en-US" altLang="en-US"/>
              <a:pPr>
                <a:defRPr/>
              </a:pPr>
              <a:t>‹#›</a:t>
            </a:fld>
            <a:endParaRPr lang="en-US" altLang="en-US"/>
          </a:p>
        </p:txBody>
      </p:sp>
    </p:spTree>
    <p:extLst>
      <p:ext uri="{BB962C8B-B14F-4D97-AF65-F5344CB8AC3E}">
        <p14:creationId xmlns:p14="http://schemas.microsoft.com/office/powerpoint/2010/main" val="1487349922"/>
      </p:ext>
    </p:extLst>
  </p:cSld>
  <p:clrMapOvr>
    <a:masterClrMapping/>
  </p:clrMapOvr>
  <p:transition spd="med">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8" name="Slide Number Placeholder 5"/>
          <p:cNvSpPr>
            <a:spLocks noGrp="1"/>
          </p:cNvSpPr>
          <p:nvPr>
            <p:ph type="sldNum" sz="quarter" idx="17"/>
          </p:nvPr>
        </p:nvSpPr>
        <p:spPr/>
        <p:txBody>
          <a:bodyPr/>
          <a:lstStyle>
            <a:lvl1pPr>
              <a:defRPr/>
            </a:lvl1pPr>
          </a:lstStyle>
          <a:p>
            <a:pPr>
              <a:defRPr/>
            </a:pPr>
            <a:fld id="{001F40CE-8CA4-4E42-AAAE-9B5E8920ADB0}" type="slidenum">
              <a:rPr lang="en-US" altLang="en-US"/>
              <a:pPr>
                <a:defRPr/>
              </a:pPr>
              <a:t>‹#›</a:t>
            </a:fld>
            <a:endParaRPr lang="en-US" altLang="en-US"/>
          </a:p>
        </p:txBody>
      </p:sp>
    </p:spTree>
    <p:extLst>
      <p:ext uri="{BB962C8B-B14F-4D97-AF65-F5344CB8AC3E}">
        <p14:creationId xmlns:p14="http://schemas.microsoft.com/office/powerpoint/2010/main" val="2863143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78481E-9EDF-4219-9607-E1568352F083}" type="slidenum">
              <a:rPr lang="en-US" altLang="en-US"/>
              <a:pPr>
                <a:defRPr/>
              </a:pPr>
              <a:t>‹#›</a:t>
            </a:fld>
            <a:endParaRPr lang="en-US" altLang="en-US"/>
          </a:p>
        </p:txBody>
      </p:sp>
    </p:spTree>
    <p:extLst>
      <p:ext uri="{BB962C8B-B14F-4D97-AF65-F5344CB8AC3E}">
        <p14:creationId xmlns:p14="http://schemas.microsoft.com/office/powerpoint/2010/main" val="135102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228600" y="7112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8000"/>
              <a:t>“</a:t>
            </a:r>
          </a:p>
        </p:txBody>
      </p:sp>
      <p:sp>
        <p:nvSpPr>
          <p:cNvPr id="6" name="TextBox 13"/>
          <p:cNvSpPr txBox="1">
            <a:spLocks noChangeArrowheads="1"/>
          </p:cNvSpPr>
          <p:nvPr/>
        </p:nvSpPr>
        <p:spPr bwMode="auto">
          <a:xfrm>
            <a:off x="7696200" y="27686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r>
              <a:rPr lang="en-US" altLang="en-US" sz="8000"/>
              <a:t>”</a:t>
            </a:r>
          </a:p>
        </p:txBody>
      </p:sp>
      <p:sp>
        <p:nvSpPr>
          <p:cNvPr id="2" name="Title 1"/>
          <p:cNvSpPr>
            <a:spLocks noGrp="1"/>
          </p:cNvSpPr>
          <p:nvPr>
            <p:ph type="title"/>
          </p:nvPr>
        </p:nvSpPr>
        <p:spPr>
          <a:xfrm>
            <a:off x="856283" y="533400"/>
            <a:ext cx="6859787" cy="2895600"/>
          </a:xfrm>
        </p:spPr>
        <p:txBody>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33400" y="4301070"/>
            <a:ext cx="6382361" cy="171873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CB9203F7-54F7-44BE-BD3F-30C13734F5BF}" type="slidenum">
              <a:rPr lang="en-US" altLang="en-US"/>
              <a:pPr>
                <a:defRPr/>
              </a:pPr>
              <a:t>‹#›</a:t>
            </a:fld>
            <a:endParaRPr lang="en-US" altLang="en-US"/>
          </a:p>
        </p:txBody>
      </p:sp>
    </p:spTree>
    <p:extLst>
      <p:ext uri="{BB962C8B-B14F-4D97-AF65-F5344CB8AC3E}">
        <p14:creationId xmlns:p14="http://schemas.microsoft.com/office/powerpoint/2010/main" val="487541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FC6447-A7A8-4FC7-92A4-F5C8874570A1}" type="slidenum">
              <a:rPr lang="en-US" altLang="en-US"/>
              <a:pPr>
                <a:defRPr/>
              </a:pPr>
              <a:t>‹#›</a:t>
            </a:fld>
            <a:endParaRPr lang="en-US" altLang="en-US"/>
          </a:p>
        </p:txBody>
      </p:sp>
    </p:spTree>
    <p:extLst>
      <p:ext uri="{BB962C8B-B14F-4D97-AF65-F5344CB8AC3E}">
        <p14:creationId xmlns:p14="http://schemas.microsoft.com/office/powerpoint/2010/main" val="2751978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228600" y="7112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8000"/>
              <a:t>“</a:t>
            </a:r>
          </a:p>
        </p:txBody>
      </p:sp>
      <p:sp>
        <p:nvSpPr>
          <p:cNvPr id="6" name="TextBox 13"/>
          <p:cNvSpPr txBox="1">
            <a:spLocks noChangeArrowheads="1"/>
          </p:cNvSpPr>
          <p:nvPr/>
        </p:nvSpPr>
        <p:spPr bwMode="auto">
          <a:xfrm>
            <a:off x="7696200" y="27686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r>
              <a:rPr lang="en-US" altLang="en-US" sz="8000"/>
              <a:t>”</a:t>
            </a:r>
          </a:p>
        </p:txBody>
      </p:sp>
      <p:sp>
        <p:nvSpPr>
          <p:cNvPr id="2" name="Title 1"/>
          <p:cNvSpPr>
            <a:spLocks noGrp="1"/>
          </p:cNvSpPr>
          <p:nvPr>
            <p:ph type="title"/>
          </p:nvPr>
        </p:nvSpPr>
        <p:spPr>
          <a:xfrm>
            <a:off x="856284" y="533400"/>
            <a:ext cx="6859786" cy="2895600"/>
          </a:xfrm>
        </p:spPr>
        <p:txBody>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rtlCol="0" anchor="b">
            <a:normAutofit/>
          </a:bodyPr>
          <a:lstStyle>
            <a:lvl1pPr>
              <a:buNone/>
              <a:defRPr lang="en-US" sz="2000" b="0" cap="all" dirty="0">
                <a:ln w="3175" cmpd="sng">
                  <a:noFill/>
                </a:ln>
                <a:solidFill>
                  <a:schemeClr val="tx1"/>
                </a:solidFill>
                <a:effectLst/>
              </a:defRPr>
            </a:lvl1pPr>
          </a:lstStyle>
          <a:p>
            <a:pPr lvl="0"/>
            <a:r>
              <a:rPr lang="en-US" smtClean="0"/>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B3D4BBD9-82FF-43D0-B078-D7F7D2827370}" type="slidenum">
              <a:rPr lang="en-US" altLang="en-US"/>
              <a:pPr>
                <a:defRPr/>
              </a:pPr>
              <a:t>‹#›</a:t>
            </a:fld>
            <a:endParaRPr lang="en-US" altLang="en-US"/>
          </a:p>
        </p:txBody>
      </p:sp>
    </p:spTree>
    <p:extLst>
      <p:ext uri="{BB962C8B-B14F-4D97-AF65-F5344CB8AC3E}">
        <p14:creationId xmlns:p14="http://schemas.microsoft.com/office/powerpoint/2010/main" val="724329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a:lstStyle>
            <a:lvl1pPr>
              <a:defRPr lang="en-US" sz="2800" b="0" dirty="0"/>
            </a:lvl1pPr>
          </a:lstStyle>
          <a:p>
            <a:pPr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rtlCol="0" anchor="b">
            <a:normAutofit/>
          </a:bodyPr>
          <a:lstStyle>
            <a:lvl1pPr>
              <a:buNone/>
              <a:defRPr lang="en-US" sz="2000" b="0" cap="all" dirty="0">
                <a:ln w="3175" cmpd="sng">
                  <a:noFill/>
                </a:ln>
                <a:solidFill>
                  <a:schemeClr val="tx1"/>
                </a:solidFill>
                <a:effectLst/>
              </a:defRPr>
            </a:lvl1pPr>
          </a:lstStyle>
          <a:p>
            <a:pPr lvl="0"/>
            <a:r>
              <a:rPr lang="en-US" smtClean="0"/>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9A6C34E0-92BE-4D85-B465-A4332DC2800C}" type="slidenum">
              <a:rPr lang="en-US" altLang="en-US"/>
              <a:pPr>
                <a:defRPr/>
              </a:pPr>
              <a:t>‹#›</a:t>
            </a:fld>
            <a:endParaRPr lang="en-US" altLang="en-US"/>
          </a:p>
        </p:txBody>
      </p:sp>
    </p:spTree>
    <p:extLst>
      <p:ext uri="{BB962C8B-B14F-4D97-AF65-F5344CB8AC3E}">
        <p14:creationId xmlns:p14="http://schemas.microsoft.com/office/powerpoint/2010/main" val="1453578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EB9BAD-EAD0-497F-A259-E869C74D360C}" type="slidenum">
              <a:rPr lang="en-US" altLang="en-US"/>
              <a:pPr>
                <a:defRPr/>
              </a:pPr>
              <a:t>‹#›</a:t>
            </a:fld>
            <a:endParaRPr lang="en-US" altLang="en-US"/>
          </a:p>
        </p:txBody>
      </p:sp>
    </p:spTree>
    <p:extLst>
      <p:ext uri="{BB962C8B-B14F-4D97-AF65-F5344CB8AC3E}">
        <p14:creationId xmlns:p14="http://schemas.microsoft.com/office/powerpoint/2010/main" val="1653394821"/>
      </p:ext>
    </p:extLst>
  </p:cSld>
  <p:clrMapOvr>
    <a:masterClrMapping/>
  </p:clrMapOvr>
  <p:transition spd="med">
    <p:strips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2AD813-6C0F-4A73-8BD9-240708D07336}" type="slidenum">
              <a:rPr lang="en-US" altLang="en-US"/>
              <a:pPr>
                <a:defRPr/>
              </a:pPr>
              <a:t>‹#›</a:t>
            </a:fld>
            <a:endParaRPr lang="en-US" altLang="en-US"/>
          </a:p>
        </p:txBody>
      </p:sp>
    </p:spTree>
    <p:extLst>
      <p:ext uri="{BB962C8B-B14F-4D97-AF65-F5344CB8AC3E}">
        <p14:creationId xmlns:p14="http://schemas.microsoft.com/office/powerpoint/2010/main" val="816929853"/>
      </p:ext>
    </p:extLst>
  </p:cSld>
  <p:clrMapOvr>
    <a:masterClrMapping/>
  </p:clrMapOvr>
  <p:transition spd="med">
    <p:strips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C5D0BFE2-4F92-4843-9AF8-E2CE106318CA}" type="slidenum">
              <a:rPr lang="en-US" altLang="en-US"/>
              <a:pPr>
                <a:defRPr/>
              </a:pPr>
              <a:t>‹#›</a:t>
            </a:fld>
            <a:endParaRPr lang="en-US" altLang="en-US"/>
          </a:p>
        </p:txBody>
      </p:sp>
    </p:spTree>
    <p:extLst>
      <p:ext uri="{BB962C8B-B14F-4D97-AF65-F5344CB8AC3E}">
        <p14:creationId xmlns:p14="http://schemas.microsoft.com/office/powerpoint/2010/main" val="2879350193"/>
      </p:ext>
    </p:extLst>
  </p:cSld>
  <p:clrMapOvr>
    <a:masterClrMapping/>
  </p:clrMapOvr>
  <p:transition spd="med">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FF3DBC-DBD9-4E68-AF2E-A9379E525AE3}" type="slidenum">
              <a:rPr lang="en-US" altLang="en-US"/>
              <a:pPr>
                <a:defRPr/>
              </a:pPr>
              <a:t>‹#›</a:t>
            </a:fld>
            <a:endParaRPr lang="en-US" altLang="en-US"/>
          </a:p>
        </p:txBody>
      </p:sp>
    </p:spTree>
    <p:extLst>
      <p:ext uri="{BB962C8B-B14F-4D97-AF65-F5344CB8AC3E}">
        <p14:creationId xmlns:p14="http://schemas.microsoft.com/office/powerpoint/2010/main" val="3033704393"/>
      </p:ext>
    </p:extLst>
  </p:cSld>
  <p:clrMapOvr>
    <a:masterClrMapping/>
  </p:clrMapOvr>
  <p:transition spd="med">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46FFF8-B193-4934-BAAB-233379985C90}" type="slidenum">
              <a:rPr lang="en-US" altLang="en-US"/>
              <a:pPr>
                <a:defRPr/>
              </a:pPr>
              <a:t>‹#›</a:t>
            </a:fld>
            <a:endParaRPr lang="en-US" altLang="en-US"/>
          </a:p>
        </p:txBody>
      </p:sp>
    </p:spTree>
    <p:extLst>
      <p:ext uri="{BB962C8B-B14F-4D97-AF65-F5344CB8AC3E}">
        <p14:creationId xmlns:p14="http://schemas.microsoft.com/office/powerpoint/2010/main" val="3916443272"/>
      </p:ext>
    </p:extLst>
  </p:cSld>
  <p:clrMapOvr>
    <a:masterClrMapping/>
  </p:clrMapOvr>
  <p:transition spd="med">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9FE7B20E-BD0C-4244-B0C8-955C535AACFF}" type="slidenum">
              <a:rPr lang="en-US" altLang="en-US"/>
              <a:pPr>
                <a:defRPr/>
              </a:pPr>
              <a:t>‹#›</a:t>
            </a:fld>
            <a:endParaRPr lang="en-US" altLang="en-US"/>
          </a:p>
        </p:txBody>
      </p:sp>
    </p:spTree>
    <p:extLst>
      <p:ext uri="{BB962C8B-B14F-4D97-AF65-F5344CB8AC3E}">
        <p14:creationId xmlns:p14="http://schemas.microsoft.com/office/powerpoint/2010/main" val="386025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50F2F7C-FF73-4D67-AB7A-F3AB6FF39C32}" type="slidenum">
              <a:rPr lang="en-US" altLang="en-US"/>
              <a:pPr>
                <a:defRPr/>
              </a:pPr>
              <a:t>‹#›</a:t>
            </a:fld>
            <a:endParaRPr lang="en-US" altLang="en-US"/>
          </a:p>
        </p:txBody>
      </p:sp>
    </p:spTree>
    <p:extLst>
      <p:ext uri="{BB962C8B-B14F-4D97-AF65-F5344CB8AC3E}">
        <p14:creationId xmlns:p14="http://schemas.microsoft.com/office/powerpoint/2010/main" val="2893998959"/>
      </p:ext>
    </p:extLst>
  </p:cSld>
  <p:clrMapOvr>
    <a:masterClrMapping/>
  </p:clrMapOvr>
  <p:transition spd="med">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3732D86-96B4-4523-835A-B88B443C5C7A}" type="slidenum">
              <a:rPr lang="en-US" altLang="en-US"/>
              <a:pPr>
                <a:defRPr/>
              </a:pPr>
              <a:t>‹#›</a:t>
            </a:fld>
            <a:endParaRPr lang="en-US" altLang="en-US"/>
          </a:p>
        </p:txBody>
      </p:sp>
    </p:spTree>
    <p:extLst>
      <p:ext uri="{BB962C8B-B14F-4D97-AF65-F5344CB8AC3E}">
        <p14:creationId xmlns:p14="http://schemas.microsoft.com/office/powerpoint/2010/main" val="2917287560"/>
      </p:ext>
    </p:extLst>
  </p:cSld>
  <p:clrMapOvr>
    <a:masterClrMapping/>
  </p:clrMapOvr>
  <p:transition spd="med">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8E35884-C37B-4B74-9D35-61B168D5976F}" type="slidenum">
              <a:rPr lang="en-US" altLang="en-US"/>
              <a:pPr>
                <a:defRPr/>
              </a:pPr>
              <a:t>‹#›</a:t>
            </a:fld>
            <a:endParaRPr lang="en-US" altLang="en-US"/>
          </a:p>
        </p:txBody>
      </p:sp>
    </p:spTree>
    <p:extLst>
      <p:ext uri="{BB962C8B-B14F-4D97-AF65-F5344CB8AC3E}">
        <p14:creationId xmlns:p14="http://schemas.microsoft.com/office/powerpoint/2010/main" val="1456337043"/>
      </p:ext>
    </p:extLst>
  </p:cSld>
  <p:clrMapOvr>
    <a:masterClrMapping/>
  </p:clrMapOvr>
  <p:transition spd="med">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C9048C-9E75-4058-B55B-22D243E33E55}" type="slidenum">
              <a:rPr lang="en-US" altLang="en-US"/>
              <a:pPr>
                <a:defRPr/>
              </a:pPr>
              <a:t>‹#›</a:t>
            </a:fld>
            <a:endParaRPr lang="en-US" altLang="en-US"/>
          </a:p>
        </p:txBody>
      </p:sp>
    </p:spTree>
    <p:extLst>
      <p:ext uri="{BB962C8B-B14F-4D97-AF65-F5344CB8AC3E}">
        <p14:creationId xmlns:p14="http://schemas.microsoft.com/office/powerpoint/2010/main" val="2161689772"/>
      </p:ext>
    </p:extLst>
  </p:cSld>
  <p:clrMapOvr>
    <a:masterClrMapping/>
  </p:clrMapOvr>
  <p:transition spd="med">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A03E06B0-5F9E-4EEB-9CDD-CDF9E3700795}" type="slidenum">
              <a:rPr lang="en-US" altLang="en-US"/>
              <a:pPr>
                <a:defRPr/>
              </a:pPr>
              <a:t>‹#›</a:t>
            </a:fld>
            <a:endParaRPr lang="en-US" altLang="en-US"/>
          </a:p>
        </p:txBody>
      </p:sp>
    </p:spTree>
    <p:extLst>
      <p:ext uri="{BB962C8B-B14F-4D97-AF65-F5344CB8AC3E}">
        <p14:creationId xmlns:p14="http://schemas.microsoft.com/office/powerpoint/2010/main" val="2104342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6670675" y="3894138"/>
            <a:ext cx="2470150" cy="2659062"/>
            <a:chOff x="6687077" y="3259666"/>
            <a:chExt cx="2981857" cy="3208867"/>
          </a:xfrm>
        </p:grpSpPr>
        <p:cxnSp>
          <p:nvCxnSpPr>
            <p:cNvPr id="8" name="Straight Connector 7"/>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788"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bwMode="auto">
          <a:xfrm>
            <a:off x="533400" y="533400"/>
            <a:ext cx="6554788"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lgn="r" eaLnBrk="1" fontAlgn="auto" hangingPunct="1">
              <a:spcBef>
                <a:spcPts val="0"/>
              </a:spcBef>
              <a:spcAft>
                <a:spcPts val="0"/>
              </a:spcAft>
              <a:defRPr sz="1000" b="0" i="0">
                <a:solidFill>
                  <a:schemeClr val="bg2">
                    <a:lumMod val="50000"/>
                  </a:schemeClr>
                </a:solidFill>
                <a:effectLst/>
                <a:latin typeface="+mn-lt"/>
              </a:defRPr>
            </a:lvl1pPr>
          </a:lstStyle>
          <a:p>
            <a:pPr>
              <a:defRPr/>
            </a:pPr>
            <a:endParaRPr lang="en-US"/>
          </a:p>
        </p:txBody>
      </p:sp>
      <p:sp>
        <p:nvSpPr>
          <p:cNvPr id="5" name="Footer Placeholder 4"/>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lgn="l" eaLnBrk="1" fontAlgn="auto" hangingPunct="1">
              <a:spcBef>
                <a:spcPts val="0"/>
              </a:spcBef>
              <a:spcAft>
                <a:spcPts val="0"/>
              </a:spcAft>
              <a:defRPr sz="1000" b="0" i="0">
                <a:solidFill>
                  <a:schemeClr val="bg2">
                    <a:lumMod val="50000"/>
                  </a:schemeClr>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773988" y="5578475"/>
            <a:ext cx="857250" cy="669925"/>
          </a:xfrm>
          <a:prstGeom prst="rect">
            <a:avLst/>
          </a:prstGeom>
        </p:spPr>
        <p:txBody>
          <a:bodyPr vert="horz" lIns="91440" tIns="45720" rIns="91440" bIns="45720" rtlCol="0" anchor="b"/>
          <a:lstStyle>
            <a:lvl1pPr algn="r" eaLnBrk="1" fontAlgn="auto" hangingPunct="1">
              <a:spcBef>
                <a:spcPts val="0"/>
              </a:spcBef>
              <a:spcAft>
                <a:spcPts val="0"/>
              </a:spcAft>
              <a:defRPr sz="2800" b="0" i="0" smtClean="0">
                <a:solidFill>
                  <a:schemeClr val="bg2">
                    <a:lumMod val="50000"/>
                  </a:schemeClr>
                </a:solidFill>
                <a:effectLst/>
                <a:latin typeface="+mn-lt"/>
              </a:defRPr>
            </a:lvl1pPr>
          </a:lstStyle>
          <a:p>
            <a:pPr>
              <a:defRPr/>
            </a:pPr>
            <a:fld id="{A3FDB599-48D7-4402-BA57-6D97BF8D352E}"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838"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9" r:id="rId12"/>
    <p:sldLayoutId id="2147483834" r:id="rId13"/>
    <p:sldLayoutId id="2147483840" r:id="rId14"/>
    <p:sldLayoutId id="2147483835" r:id="rId15"/>
    <p:sldLayoutId id="2147483836" r:id="rId16"/>
    <p:sldLayoutId id="2147483837" r:id="rId17"/>
    <p:sldLayoutId id="2147483841" r:id="rId18"/>
  </p:sldLayoutIdLst>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autoUpdateAnimBg="0">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txStyles>
    <p:titleStyle>
      <a:lvl1pPr algn="l" defTabSz="457200" rtl="0" fontAlgn="base">
        <a:spcBef>
          <a:spcPct val="0"/>
        </a:spcBef>
        <a:spcAft>
          <a:spcPct val="0"/>
        </a:spcAft>
        <a:defRPr sz="3200" kern="1200" cap="all">
          <a:ln w="3175" cmpd="sng">
            <a:noFill/>
          </a:ln>
          <a:solidFill>
            <a:schemeClr val="tx1"/>
          </a:solidFill>
          <a:latin typeface="+mj-lt"/>
          <a:ea typeface="+mj-ea"/>
          <a:cs typeface="+mj-cs"/>
        </a:defRPr>
      </a:lvl1pPr>
      <a:lvl2pPr algn="l" defTabSz="457200" rtl="0" fontAlgn="base">
        <a:spcBef>
          <a:spcPct val="0"/>
        </a:spcBef>
        <a:spcAft>
          <a:spcPct val="0"/>
        </a:spcAft>
        <a:defRPr sz="3200">
          <a:solidFill>
            <a:schemeClr val="tx1"/>
          </a:solidFill>
          <a:latin typeface="Century Gothic" panose="020B0502020202020204" pitchFamily="34" charset="0"/>
        </a:defRPr>
      </a:lvl2pPr>
      <a:lvl3pPr algn="l" defTabSz="457200" rtl="0" fontAlgn="base">
        <a:spcBef>
          <a:spcPct val="0"/>
        </a:spcBef>
        <a:spcAft>
          <a:spcPct val="0"/>
        </a:spcAft>
        <a:defRPr sz="3200">
          <a:solidFill>
            <a:schemeClr val="tx1"/>
          </a:solidFill>
          <a:latin typeface="Century Gothic" panose="020B0502020202020204" pitchFamily="34" charset="0"/>
        </a:defRPr>
      </a:lvl3pPr>
      <a:lvl4pPr algn="l" defTabSz="457200" rtl="0" fontAlgn="base">
        <a:spcBef>
          <a:spcPct val="0"/>
        </a:spcBef>
        <a:spcAft>
          <a:spcPct val="0"/>
        </a:spcAft>
        <a:defRPr sz="3200">
          <a:solidFill>
            <a:schemeClr val="tx1"/>
          </a:solidFill>
          <a:latin typeface="Century Gothic" panose="020B0502020202020204" pitchFamily="34" charset="0"/>
        </a:defRPr>
      </a:lvl4pPr>
      <a:lvl5pPr algn="l" defTabSz="457200" rtl="0" fontAlgn="base">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fontAlgn="base">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fontAlgn="base">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fontAlgn="base">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fontAlgn="base">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OLMxY1v9zwA"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219200" y="2807677"/>
            <a:ext cx="6554788" cy="1524000"/>
          </a:xfrm>
        </p:spPr>
        <p:txBody>
          <a:bodyPr/>
          <a:lstStyle/>
          <a:p>
            <a:pPr fontAlgn="auto">
              <a:spcAft>
                <a:spcPts val="0"/>
              </a:spcAft>
              <a:defRPr/>
            </a:pPr>
            <a:r>
              <a:rPr lang="en-US" altLang="en-US" b="1" u="sng" dirty="0" smtClean="0"/>
              <a:t>Berkeley’s Epistemology</a:t>
            </a:r>
          </a:p>
        </p:txBody>
      </p:sp>
      <p:sp>
        <p:nvSpPr>
          <p:cNvPr id="6147" name="Rectangle 3"/>
          <p:cNvSpPr>
            <a:spLocks noGrp="1" noChangeArrowheads="1"/>
          </p:cNvSpPr>
          <p:nvPr>
            <p:ph idx="1"/>
          </p:nvPr>
        </p:nvSpPr>
        <p:spPr>
          <a:xfrm>
            <a:off x="990600" y="140677"/>
            <a:ext cx="6554788" cy="2667000"/>
          </a:xfrm>
        </p:spPr>
        <p:txBody>
          <a:bodyPr/>
          <a:lstStyle/>
          <a:p>
            <a:r>
              <a:rPr lang="en-US" altLang="en-US" sz="2400" b="1" dirty="0" smtClean="0"/>
              <a:t>George Berkeley</a:t>
            </a:r>
            <a:endParaRPr lang="en-US" altLang="en-US" sz="2400" dirty="0" smtClean="0"/>
          </a:p>
          <a:p>
            <a:pPr lvl="1"/>
            <a:r>
              <a:rPr lang="en-US" altLang="en-US" sz="2400" dirty="0" smtClean="0"/>
              <a:t> Born in 1685 at </a:t>
            </a:r>
            <a:r>
              <a:rPr lang="en-US" altLang="en-US" sz="2400" dirty="0" err="1" smtClean="0"/>
              <a:t>Dysert</a:t>
            </a:r>
            <a:r>
              <a:rPr lang="en-US" altLang="en-US" sz="2400" dirty="0" smtClean="0"/>
              <a:t> Castle in Ireland.</a:t>
            </a:r>
          </a:p>
          <a:p>
            <a:pPr lvl="1"/>
            <a:r>
              <a:rPr lang="en-US" altLang="en-US" sz="2400" dirty="0" smtClean="0"/>
              <a:t> Elected a junior lecturer at Trinity College in Dublin in 1707.</a:t>
            </a:r>
            <a:endParaRPr lang="en-US" altLang="en-US" sz="2400" i="1" dirty="0" smtClean="0"/>
          </a:p>
        </p:txBody>
      </p:sp>
    </p:spTree>
  </p:cSld>
  <p:clrMapOvr>
    <a:masterClrMapping/>
  </p:clrMapOvr>
  <p:transition spd="med">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p:nvPr>
        </p:nvSpPr>
        <p:spPr>
          <a:xfrm>
            <a:off x="685800" y="990600"/>
            <a:ext cx="7772400" cy="4191000"/>
          </a:xfrm>
        </p:spPr>
        <p:txBody>
          <a:bodyPr/>
          <a:lstStyle/>
          <a:p>
            <a:pPr lvl="1"/>
            <a:r>
              <a:rPr lang="en-US" altLang="en-US" sz="2400" dirty="0" smtClean="0"/>
              <a:t>Sensible objects are real, but they are not material.  Rather, they are complex ideas, complex “bundles” of sensible qualities (e.g. “Mr. Potato Head”).</a:t>
            </a:r>
          </a:p>
          <a:p>
            <a:pPr lvl="1"/>
            <a:r>
              <a:rPr lang="en-US" altLang="en-US" sz="2400" dirty="0" smtClean="0"/>
              <a:t>These bundles of sensible qualities exist only in the minds of perceivers.</a:t>
            </a:r>
          </a:p>
          <a:p>
            <a:pPr lvl="1"/>
            <a:r>
              <a:rPr lang="en-US" altLang="en-US" sz="2400" i="1" dirty="0" err="1" smtClean="0"/>
              <a:t>Esse</a:t>
            </a:r>
            <a:r>
              <a:rPr lang="en-US" altLang="en-US" sz="2400" i="1" dirty="0" smtClean="0"/>
              <a:t> </a:t>
            </a:r>
            <a:r>
              <a:rPr lang="en-US" altLang="en-US" sz="2400" i="1" dirty="0" err="1" smtClean="0"/>
              <a:t>est</a:t>
            </a:r>
            <a:r>
              <a:rPr lang="en-US" altLang="en-US" sz="2400" i="1" dirty="0" smtClean="0"/>
              <a:t> </a:t>
            </a:r>
            <a:r>
              <a:rPr lang="en-US" altLang="en-US" sz="2400" i="1" dirty="0" err="1" smtClean="0"/>
              <a:t>Percipi</a:t>
            </a:r>
            <a:r>
              <a:rPr lang="en-US" altLang="en-US" sz="2400" dirty="0" smtClean="0"/>
              <a:t>, </a:t>
            </a:r>
            <a:r>
              <a:rPr lang="en-US" altLang="en-US" sz="2400" dirty="0" err="1" smtClean="0"/>
              <a:t>i</a:t>
            </a:r>
            <a:r>
              <a:rPr lang="en-US" altLang="en-US" sz="2400" dirty="0" smtClean="0"/>
              <a:t>. e. “to be is to be perceived.”</a:t>
            </a:r>
          </a:p>
          <a:p>
            <a:pPr lvl="1"/>
            <a:r>
              <a:rPr lang="en-US" altLang="en-US" sz="2400" dirty="0" smtClean="0"/>
              <a:t>Sensible objects exist only so long as they are being perceived by some perceiver.</a:t>
            </a:r>
          </a:p>
        </p:txBody>
      </p:sp>
    </p:spTree>
  </p:cSld>
  <p:clrMapOvr>
    <a:masterClrMapping/>
  </p:clrMapOvr>
  <p:transition spd="med">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p:nvPr>
        </p:nvSpPr>
        <p:spPr>
          <a:xfrm>
            <a:off x="609600" y="609600"/>
            <a:ext cx="7239000" cy="4495800"/>
          </a:xfrm>
        </p:spPr>
        <p:txBody>
          <a:bodyPr rtlCol="0">
            <a:noAutofit/>
          </a:bodyPr>
          <a:lstStyle/>
          <a:p>
            <a:pPr lvl="1" fontAlgn="auto">
              <a:defRPr/>
            </a:pPr>
            <a:r>
              <a:rPr lang="en-US" altLang="en-US" sz="2000" dirty="0" smtClean="0">
                <a:solidFill>
                  <a:schemeClr val="bg2">
                    <a:lumMod val="75000"/>
                  </a:schemeClr>
                </a:solidFill>
              </a:rPr>
              <a:t>“Wood, stone, fire, water, flesh, iron . . . are things that I know.  And, I should not know them, but that I perceive them . . . [and the] things . . . perceived are ideas; and ideas cannot exist without the mind; their existence, therefore, consists in being perceived . . . .” (Berkeley, </a:t>
            </a:r>
            <a:r>
              <a:rPr lang="en-US" altLang="en-US" sz="2000" i="1" dirty="0" smtClean="0">
                <a:solidFill>
                  <a:schemeClr val="bg2">
                    <a:lumMod val="75000"/>
                  </a:schemeClr>
                </a:solidFill>
              </a:rPr>
              <a:t>Three Dialogues between </a:t>
            </a:r>
            <a:r>
              <a:rPr lang="en-US" altLang="en-US" sz="2000" i="1" dirty="0" err="1" smtClean="0">
                <a:solidFill>
                  <a:schemeClr val="bg2">
                    <a:lumMod val="75000"/>
                  </a:schemeClr>
                </a:solidFill>
              </a:rPr>
              <a:t>Hylas</a:t>
            </a:r>
            <a:r>
              <a:rPr lang="en-US" altLang="en-US" sz="2000" i="1" dirty="0" smtClean="0">
                <a:solidFill>
                  <a:schemeClr val="bg2">
                    <a:lumMod val="75000"/>
                  </a:schemeClr>
                </a:solidFill>
              </a:rPr>
              <a:t> and </a:t>
            </a:r>
            <a:r>
              <a:rPr lang="en-US" altLang="en-US" sz="2000" i="1" dirty="0" err="1" smtClean="0">
                <a:solidFill>
                  <a:schemeClr val="bg2">
                    <a:lumMod val="75000"/>
                  </a:schemeClr>
                </a:solidFill>
              </a:rPr>
              <a:t>Philonous</a:t>
            </a:r>
            <a:r>
              <a:rPr lang="en-US" altLang="en-US" sz="2000" dirty="0" smtClean="0">
                <a:solidFill>
                  <a:schemeClr val="bg2">
                    <a:lumMod val="75000"/>
                  </a:schemeClr>
                </a:solidFill>
              </a:rPr>
              <a:t>)</a:t>
            </a:r>
          </a:p>
          <a:p>
            <a:pPr lvl="1" fontAlgn="auto">
              <a:defRPr/>
            </a:pPr>
            <a:r>
              <a:rPr lang="en-US" altLang="en-US" sz="2000" dirty="0" smtClean="0">
                <a:solidFill>
                  <a:schemeClr val="bg2">
                    <a:lumMod val="75000"/>
                  </a:schemeClr>
                </a:solidFill>
              </a:rPr>
              <a:t>Since it is the mind that perceives, humans are simply minds without any material bodies.</a:t>
            </a:r>
          </a:p>
          <a:p>
            <a:pPr lvl="1" fontAlgn="auto">
              <a:defRPr/>
            </a:pPr>
            <a:r>
              <a:rPr lang="en-US" altLang="en-US" sz="2000" dirty="0">
                <a:solidFill>
                  <a:schemeClr val="bg2">
                    <a:lumMod val="75000"/>
                  </a:schemeClr>
                </a:solidFill>
              </a:rPr>
              <a:t>Thus, actually, there are two modes of existence for Berkeley – that which is perceived (sensible, non-material objects) and that which perceives (mind</a:t>
            </a:r>
            <a:r>
              <a:rPr lang="en-US" altLang="en-US" sz="2000" dirty="0" smtClean="0">
                <a:solidFill>
                  <a:schemeClr val="bg2">
                    <a:lumMod val="75000"/>
                  </a:schemeClr>
                </a:solidFill>
              </a:rPr>
              <a:t>).</a:t>
            </a:r>
            <a:endParaRPr lang="en-US" altLang="en-US" sz="2000" dirty="0">
              <a:solidFill>
                <a:schemeClr val="bg2">
                  <a:lumMod val="75000"/>
                </a:schemeClr>
              </a:solidFill>
            </a:endParaRPr>
          </a:p>
        </p:txBody>
      </p:sp>
    </p:spTree>
  </p:cSld>
  <p:clrMapOvr>
    <a:masterClrMapping/>
  </p:clrMapOvr>
  <p:transition spd="med">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p:nvPr>
        </p:nvSpPr>
        <p:spPr>
          <a:xfrm>
            <a:off x="16565" y="533400"/>
            <a:ext cx="8458200" cy="4953000"/>
          </a:xfrm>
        </p:spPr>
        <p:txBody>
          <a:bodyPr rtlCol="0">
            <a:normAutofit fontScale="92500" lnSpcReduction="10000"/>
          </a:bodyPr>
          <a:lstStyle/>
          <a:p>
            <a:pPr marL="457200" lvl="1" indent="0" fontAlgn="auto">
              <a:buFont typeface="Wingdings 3" panose="05040102010807070707" pitchFamily="18" charset="2"/>
              <a:buNone/>
              <a:defRPr/>
            </a:pPr>
            <a:r>
              <a:rPr lang="en-US" altLang="en-US" sz="2200" b="1" dirty="0" smtClean="0">
                <a:solidFill>
                  <a:schemeClr val="bg2">
                    <a:lumMod val="75000"/>
                  </a:schemeClr>
                </a:solidFill>
              </a:rPr>
              <a:t>General Form of Bishop Berkeley’s Arguments in First Dialogue</a:t>
            </a:r>
            <a:endParaRPr lang="en-US" altLang="en-US" sz="2200" b="1" dirty="0">
              <a:solidFill>
                <a:schemeClr val="bg2">
                  <a:lumMod val="75000"/>
                </a:schemeClr>
              </a:solidFill>
            </a:endParaRPr>
          </a:p>
          <a:p>
            <a:pPr marL="857250" lvl="1" indent="-400050" fontAlgn="auto">
              <a:buFont typeface="+mj-lt"/>
              <a:buAutoNum type="romanUcPeriod"/>
              <a:defRPr/>
            </a:pPr>
            <a:r>
              <a:rPr lang="en-US" altLang="en-US" sz="2100" dirty="0" smtClean="0">
                <a:solidFill>
                  <a:schemeClr val="bg2">
                    <a:lumMod val="75000"/>
                  </a:schemeClr>
                </a:solidFill>
              </a:rPr>
              <a:t>Assume no legitimate ideas without sensations.</a:t>
            </a:r>
          </a:p>
          <a:p>
            <a:pPr marL="857250" lvl="1" indent="-400050" fontAlgn="auto">
              <a:buFont typeface="+mj-lt"/>
              <a:buAutoNum type="romanUcPeriod"/>
              <a:defRPr/>
            </a:pPr>
            <a:r>
              <a:rPr lang="en-US" altLang="en-US" sz="2100" dirty="0" smtClean="0">
                <a:solidFill>
                  <a:schemeClr val="bg2">
                    <a:lumMod val="75000"/>
                  </a:schemeClr>
                </a:solidFill>
              </a:rPr>
              <a:t>Assume inferences from sensations to mind-independent entities as their causes are unwarranted.</a:t>
            </a:r>
          </a:p>
          <a:p>
            <a:pPr marL="857250" lvl="1" indent="-400050" fontAlgn="auto">
              <a:buFont typeface="+mj-lt"/>
              <a:buAutoNum type="romanUcPeriod"/>
              <a:defRPr/>
            </a:pPr>
            <a:r>
              <a:rPr lang="en-US" altLang="en-US" sz="2100" dirty="0" smtClean="0">
                <a:solidFill>
                  <a:schemeClr val="bg2">
                    <a:lumMod val="75000"/>
                  </a:schemeClr>
                </a:solidFill>
              </a:rPr>
              <a:t>Notice the ‘mind-dependent’ features of any and all sensible qualities. (e.g., what is small for me is large for you, all I ever apprehend directly is in the mind, etc.)</a:t>
            </a:r>
          </a:p>
          <a:p>
            <a:pPr marL="857250" lvl="1" indent="-400050" fontAlgn="auto">
              <a:buFont typeface="+mj-lt"/>
              <a:buAutoNum type="romanUcPeriod"/>
              <a:defRPr/>
            </a:pPr>
            <a:r>
              <a:rPr lang="en-US" altLang="en-US" sz="2100" dirty="0" smtClean="0">
                <a:solidFill>
                  <a:schemeClr val="bg2">
                    <a:lumMod val="75000"/>
                  </a:schemeClr>
                </a:solidFill>
              </a:rPr>
              <a:t>Note that if these sensible qualities are real properties of mind-independent objects, a) they must be unchanging and b) we must be able to know them.</a:t>
            </a:r>
          </a:p>
          <a:p>
            <a:pPr marL="857250" lvl="1" indent="-400050" fontAlgn="auto">
              <a:buFont typeface="+mj-lt"/>
              <a:buAutoNum type="romanUcPeriod"/>
              <a:defRPr/>
            </a:pPr>
            <a:r>
              <a:rPr lang="en-US" altLang="en-US" sz="2100" dirty="0" smtClean="0">
                <a:solidFill>
                  <a:schemeClr val="bg2">
                    <a:lumMod val="75000"/>
                  </a:schemeClr>
                </a:solidFill>
              </a:rPr>
              <a:t>Note that by (I) and (II), sensible qualities are unknowable for us, and </a:t>
            </a:r>
            <a:r>
              <a:rPr lang="en-US" altLang="en-US" sz="2100" smtClean="0">
                <a:solidFill>
                  <a:schemeClr val="bg2">
                    <a:lumMod val="75000"/>
                  </a:schemeClr>
                </a:solidFill>
              </a:rPr>
              <a:t>by </a:t>
            </a:r>
            <a:r>
              <a:rPr lang="en-US" altLang="en-US" sz="2100" smtClean="0">
                <a:solidFill>
                  <a:schemeClr val="bg2">
                    <a:lumMod val="75000"/>
                  </a:schemeClr>
                </a:solidFill>
              </a:rPr>
              <a:t>(I) </a:t>
            </a:r>
            <a:r>
              <a:rPr lang="en-US" altLang="en-US" sz="2100" dirty="0" smtClean="0">
                <a:solidFill>
                  <a:schemeClr val="bg2">
                    <a:lumMod val="75000"/>
                  </a:schemeClr>
                </a:solidFill>
              </a:rPr>
              <a:t>and (III</a:t>
            </a:r>
            <a:r>
              <a:rPr lang="en-US" altLang="en-US" sz="2100" dirty="0">
                <a:solidFill>
                  <a:schemeClr val="bg2">
                    <a:lumMod val="75000"/>
                  </a:schemeClr>
                </a:solidFill>
              </a:rPr>
              <a:t>)</a:t>
            </a:r>
            <a:r>
              <a:rPr lang="en-US" altLang="en-US" sz="2100" dirty="0" smtClean="0">
                <a:solidFill>
                  <a:schemeClr val="bg2">
                    <a:lumMod val="75000"/>
                  </a:schemeClr>
                </a:solidFill>
              </a:rPr>
              <a:t>, are </a:t>
            </a:r>
            <a:r>
              <a:rPr lang="en-US" altLang="en-US" sz="2100" smtClean="0">
                <a:solidFill>
                  <a:schemeClr val="bg2">
                    <a:lumMod val="75000"/>
                  </a:schemeClr>
                </a:solidFill>
              </a:rPr>
              <a:t>not unchanging.</a:t>
            </a:r>
            <a:endParaRPr lang="en-US" altLang="en-US" sz="2100" dirty="0" smtClean="0">
              <a:solidFill>
                <a:schemeClr val="bg2">
                  <a:lumMod val="75000"/>
                </a:schemeClr>
              </a:solidFill>
            </a:endParaRPr>
          </a:p>
          <a:p>
            <a:pPr marL="857250" lvl="1" indent="-400050" fontAlgn="auto">
              <a:buFont typeface="+mj-lt"/>
              <a:buAutoNum type="romanUcPeriod"/>
              <a:defRPr/>
            </a:pPr>
            <a:r>
              <a:rPr lang="en-US" altLang="en-US" sz="2100" b="1" dirty="0" smtClean="0">
                <a:solidFill>
                  <a:schemeClr val="bg2">
                    <a:lumMod val="75000"/>
                  </a:schemeClr>
                </a:solidFill>
              </a:rPr>
              <a:t>Conclusion:</a:t>
            </a:r>
            <a:r>
              <a:rPr lang="en-US" altLang="en-US" sz="2100" dirty="0" smtClean="0">
                <a:solidFill>
                  <a:schemeClr val="bg2">
                    <a:lumMod val="75000"/>
                  </a:schemeClr>
                </a:solidFill>
              </a:rPr>
              <a:t> sensible qualities cannot be real properties of mind-independent objects.</a:t>
            </a:r>
          </a:p>
        </p:txBody>
      </p:sp>
    </p:spTree>
  </p:cSld>
  <p:clrMapOvr>
    <a:masterClrMapping/>
  </p:clrMapOvr>
  <p:transition spd="med">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p:nvPr>
        </p:nvSpPr>
        <p:spPr>
          <a:xfrm>
            <a:off x="533400" y="838200"/>
            <a:ext cx="7772400" cy="3886200"/>
          </a:xfrm>
        </p:spPr>
        <p:txBody>
          <a:bodyPr rtlCol="0">
            <a:normAutofit fontScale="92500" lnSpcReduction="20000"/>
          </a:bodyPr>
          <a:lstStyle/>
          <a:p>
            <a:pPr lvl="1" fontAlgn="auto">
              <a:buFont typeface="Century Gothic" panose="020B0502020202020204" pitchFamily="34" charset="0"/>
              <a:buChar char="►"/>
              <a:defRPr/>
            </a:pPr>
            <a:r>
              <a:rPr lang="en-US" altLang="en-US" sz="2200" dirty="0" smtClean="0">
                <a:solidFill>
                  <a:schemeClr val="bg2">
                    <a:lumMod val="75000"/>
                  </a:schemeClr>
                </a:solidFill>
              </a:rPr>
              <a:t>But the concept of a ‘material object’ </a:t>
            </a:r>
            <a:r>
              <a:rPr lang="en-US" altLang="en-US" sz="2200" b="1" dirty="0" smtClean="0">
                <a:solidFill>
                  <a:schemeClr val="bg2">
                    <a:lumMod val="75000"/>
                  </a:schemeClr>
                </a:solidFill>
              </a:rPr>
              <a:t>is </a:t>
            </a:r>
            <a:r>
              <a:rPr lang="en-US" altLang="en-US" sz="2200" b="1" i="1" dirty="0" smtClean="0">
                <a:solidFill>
                  <a:schemeClr val="bg2">
                    <a:lumMod val="75000"/>
                  </a:schemeClr>
                </a:solidFill>
              </a:rPr>
              <a:t>essentially </a:t>
            </a:r>
            <a:r>
              <a:rPr lang="en-US" altLang="en-US" sz="2200" b="1" dirty="0" smtClean="0">
                <a:solidFill>
                  <a:schemeClr val="bg2">
                    <a:lumMod val="75000"/>
                  </a:schemeClr>
                </a:solidFill>
              </a:rPr>
              <a:t>that of a ‘mind-independent object’.</a:t>
            </a:r>
            <a:r>
              <a:rPr lang="en-US" altLang="en-US" sz="2200" dirty="0" smtClean="0">
                <a:solidFill>
                  <a:schemeClr val="bg2">
                    <a:lumMod val="75000"/>
                  </a:schemeClr>
                </a:solidFill>
              </a:rPr>
              <a:t> </a:t>
            </a:r>
          </a:p>
          <a:p>
            <a:pPr lvl="1" fontAlgn="auto">
              <a:buFont typeface="Century Gothic" panose="020B0502020202020204" pitchFamily="34" charset="0"/>
              <a:buChar char="►"/>
              <a:defRPr/>
            </a:pPr>
            <a:r>
              <a:rPr lang="en-US" altLang="en-US" sz="2200" b="1" dirty="0" smtClean="0">
                <a:solidFill>
                  <a:schemeClr val="bg2">
                    <a:lumMod val="75000"/>
                  </a:schemeClr>
                </a:solidFill>
              </a:rPr>
              <a:t>Follow-up Conclusion: </a:t>
            </a:r>
            <a:r>
              <a:rPr lang="en-US" altLang="en-US" sz="2200" b="1" i="1" dirty="0" smtClean="0">
                <a:solidFill>
                  <a:schemeClr val="bg2">
                    <a:lumMod val="75000"/>
                  </a:schemeClr>
                </a:solidFill>
              </a:rPr>
              <a:t>‘material objects’ are impossible</a:t>
            </a:r>
            <a:r>
              <a:rPr lang="en-US" altLang="en-US" sz="2200" b="1" dirty="0" smtClean="0">
                <a:solidFill>
                  <a:schemeClr val="bg2">
                    <a:lumMod val="75000"/>
                  </a:schemeClr>
                </a:solidFill>
              </a:rPr>
              <a:t>.</a:t>
            </a:r>
          </a:p>
          <a:p>
            <a:pPr lvl="1" fontAlgn="auto">
              <a:buFont typeface="Century Gothic" panose="020B0502020202020204" pitchFamily="34" charset="0"/>
              <a:buChar char="►"/>
              <a:defRPr/>
            </a:pPr>
            <a:r>
              <a:rPr lang="en-US" altLang="en-US" sz="2200" dirty="0" smtClean="0">
                <a:solidFill>
                  <a:schemeClr val="bg2">
                    <a:lumMod val="75000"/>
                  </a:schemeClr>
                </a:solidFill>
              </a:rPr>
              <a:t>Does this mean there is no “wood, stone, fire, water, flesh, iron”….?</a:t>
            </a:r>
          </a:p>
          <a:p>
            <a:pPr lvl="1" fontAlgn="auto">
              <a:buFont typeface="Century Gothic" panose="020B0502020202020204" pitchFamily="34" charset="0"/>
              <a:buChar char="►"/>
              <a:defRPr/>
            </a:pPr>
            <a:r>
              <a:rPr lang="en-US" altLang="en-US" sz="2200" b="1" dirty="0" smtClean="0">
                <a:solidFill>
                  <a:schemeClr val="bg2">
                    <a:lumMod val="75000"/>
                  </a:schemeClr>
                </a:solidFill>
              </a:rPr>
              <a:t>NO!</a:t>
            </a:r>
            <a:r>
              <a:rPr lang="en-US" altLang="en-US" sz="2200" dirty="0" smtClean="0">
                <a:solidFill>
                  <a:schemeClr val="bg2">
                    <a:lumMod val="75000"/>
                  </a:schemeClr>
                </a:solidFill>
              </a:rPr>
              <a:t> But </a:t>
            </a:r>
            <a:r>
              <a:rPr lang="en-US" altLang="en-US" sz="2200" b="1" dirty="0" smtClean="0">
                <a:solidFill>
                  <a:schemeClr val="bg2">
                    <a:lumMod val="75000"/>
                  </a:schemeClr>
                </a:solidFill>
              </a:rPr>
              <a:t>these are just </a:t>
            </a:r>
            <a:r>
              <a:rPr lang="en-US" altLang="en-US" sz="2200" b="1" i="1" dirty="0" smtClean="0">
                <a:solidFill>
                  <a:schemeClr val="bg2">
                    <a:lumMod val="75000"/>
                  </a:schemeClr>
                </a:solidFill>
              </a:rPr>
              <a:t>ideas in the perceiving mind</a:t>
            </a:r>
            <a:r>
              <a:rPr lang="en-US" altLang="en-US" sz="2200" dirty="0" smtClean="0">
                <a:solidFill>
                  <a:schemeClr val="bg2">
                    <a:lumMod val="75000"/>
                  </a:schemeClr>
                </a:solidFill>
              </a:rPr>
              <a:t>, and have no mind-independent existence!</a:t>
            </a:r>
          </a:p>
          <a:p>
            <a:pPr marL="457200" lvl="1" indent="0" fontAlgn="auto">
              <a:buFont typeface="Wingdings 3" panose="05040102010807070707" pitchFamily="18" charset="2"/>
              <a:buNone/>
              <a:defRPr/>
            </a:pPr>
            <a:endParaRPr lang="en-US" altLang="en-US" sz="2200" b="1" dirty="0" smtClean="0">
              <a:solidFill>
                <a:schemeClr val="bg2">
                  <a:lumMod val="75000"/>
                </a:schemeClr>
              </a:solidFill>
            </a:endParaRPr>
          </a:p>
          <a:p>
            <a:pPr marL="457200" lvl="1" indent="0" fontAlgn="auto">
              <a:buFont typeface="Wingdings 3" panose="05040102010807070707" pitchFamily="18" charset="2"/>
              <a:buNone/>
              <a:defRPr/>
            </a:pPr>
            <a:r>
              <a:rPr lang="en-US" altLang="en-US" sz="2200" b="1" dirty="0" smtClean="0">
                <a:solidFill>
                  <a:schemeClr val="bg2">
                    <a:lumMod val="75000"/>
                  </a:schemeClr>
                </a:solidFill>
              </a:rPr>
              <a:t>Informative Podcast on Berkeley: </a:t>
            </a:r>
          </a:p>
          <a:p>
            <a:pPr marL="457200" lvl="1" indent="0" fontAlgn="auto">
              <a:buFont typeface="Wingdings 3" panose="05040102010807070707" pitchFamily="18" charset="2"/>
              <a:buNone/>
              <a:defRPr/>
            </a:pPr>
            <a:r>
              <a:rPr lang="en-US" sz="2400" dirty="0">
                <a:solidFill>
                  <a:schemeClr val="bg2">
                    <a:lumMod val="75000"/>
                  </a:schemeClr>
                </a:solidFill>
                <a:hlinkClick r:id="rId2"/>
              </a:rPr>
              <a:t>https://www.youtube.com/watch?v=OLMxY1v9zwA</a:t>
            </a:r>
            <a:endParaRPr lang="en-US" altLang="en-US" sz="2200" dirty="0" smtClean="0">
              <a:solidFill>
                <a:schemeClr val="bg2">
                  <a:lumMod val="75000"/>
                </a:schemeClr>
              </a:solidFill>
            </a:endParaRPr>
          </a:p>
        </p:txBody>
      </p:sp>
    </p:spTree>
  </p:cSld>
  <p:clrMapOvr>
    <a:masterClrMapping/>
  </p:clrMapOvr>
  <p:transition spd="med">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04800"/>
            <a:ext cx="6554867" cy="1524000"/>
          </a:xfrm>
        </p:spPr>
        <p:txBody>
          <a:bodyPr>
            <a:normAutofit fontScale="90000"/>
          </a:bodyPr>
          <a:lstStyle/>
          <a:p>
            <a:r>
              <a:rPr lang="en-US" altLang="en-US" dirty="0" smtClean="0">
                <a:solidFill>
                  <a:schemeClr val="tx1"/>
                </a:solidFill>
              </a:rPr>
              <a:t>Given that “to exist is to be </a:t>
            </a:r>
            <a:r>
              <a:rPr lang="en-US" altLang="en-US" dirty="0" smtClean="0"/>
              <a:t>perceived,” </a:t>
            </a:r>
            <a:r>
              <a:rPr lang="en-US" altLang="en-US" dirty="0" smtClean="0">
                <a:solidFill>
                  <a:schemeClr val="tx1"/>
                </a:solidFill>
              </a:rPr>
              <a:t>Does the Wall Exist when I don't look at it?</a:t>
            </a:r>
            <a:endParaRPr lang="en-US" altLang="en-US" dirty="0" smtClean="0"/>
          </a:p>
        </p:txBody>
      </p:sp>
      <p:sp>
        <p:nvSpPr>
          <p:cNvPr id="3" name="TextBox 2"/>
          <p:cNvSpPr txBox="1"/>
          <p:nvPr/>
        </p:nvSpPr>
        <p:spPr>
          <a:xfrm>
            <a:off x="457200" y="2054698"/>
            <a:ext cx="7467600" cy="4154984"/>
          </a:xfrm>
          <a:prstGeom prst="rect">
            <a:avLst/>
          </a:prstGeom>
          <a:noFill/>
        </p:spPr>
        <p:txBody>
          <a:bodyPr wrap="square" rtlCol="0">
            <a:spAutoFit/>
          </a:bodyPr>
          <a:lstStyle/>
          <a:p>
            <a:pPr>
              <a:spcAft>
                <a:spcPts val="1200"/>
              </a:spcAft>
            </a:pPr>
            <a:r>
              <a:rPr lang="en-US" altLang="en-US" sz="2400" dirty="0"/>
              <a:t>Answer: Yes....god is always </a:t>
            </a:r>
            <a:r>
              <a:rPr lang="en-US" altLang="en-US" sz="2400" dirty="0" smtClean="0"/>
              <a:t>looking, even when we are not</a:t>
            </a:r>
            <a:endParaRPr lang="en-US" altLang="en-US" sz="2400" dirty="0"/>
          </a:p>
          <a:p>
            <a:pPr>
              <a:spcAft>
                <a:spcPts val="1200"/>
              </a:spcAft>
            </a:pPr>
            <a:r>
              <a:rPr lang="en-US" altLang="en-US" sz="2400" dirty="0" smtClean="0"/>
              <a:t>Related Problem: </a:t>
            </a:r>
            <a:r>
              <a:rPr lang="en-US" altLang="en-US" sz="2400" dirty="0"/>
              <a:t>I didn't create my impressions, so what did?</a:t>
            </a:r>
          </a:p>
          <a:p>
            <a:pPr>
              <a:spcAft>
                <a:spcPts val="1200"/>
              </a:spcAft>
            </a:pPr>
            <a:r>
              <a:rPr lang="en-US" altLang="en-US" sz="2400" dirty="0" smtClean="0"/>
              <a:t>Answer</a:t>
            </a:r>
            <a:r>
              <a:rPr lang="en-US" altLang="en-US" sz="2400" dirty="0"/>
              <a:t>: </a:t>
            </a:r>
            <a:r>
              <a:rPr lang="en-US" altLang="en-US" sz="2400" dirty="0" smtClean="0"/>
              <a:t>God </a:t>
            </a:r>
            <a:r>
              <a:rPr lang="en-US" altLang="en-US" sz="2400" dirty="0"/>
              <a:t>did</a:t>
            </a:r>
            <a:r>
              <a:rPr lang="en-US" altLang="en-US" sz="2400" dirty="0" smtClean="0"/>
              <a:t>.</a:t>
            </a:r>
          </a:p>
          <a:p>
            <a:r>
              <a:rPr lang="en-US" altLang="en-US" sz="2400" dirty="0" smtClean="0"/>
              <a:t>For Berkeley’s arguments in support of these claims, including the claim that God exists, see PowerPoint entitled “Berkeley on God and Abstraction”</a:t>
            </a:r>
            <a:endParaRPr lang="en-US" altLang="en-US" sz="2400" dirty="0"/>
          </a:p>
          <a:p>
            <a:endParaRPr lang="en-US" dirty="0"/>
          </a:p>
        </p:txBody>
      </p:sp>
    </p:spTree>
    <p:extLst>
      <p:ext uri="{BB962C8B-B14F-4D97-AF65-F5344CB8AC3E}">
        <p14:creationId xmlns:p14="http://schemas.microsoft.com/office/powerpoint/2010/main" val="1327272644"/>
      </p:ext>
    </p:extLst>
  </p:cSld>
  <p:clrMapOvr>
    <a:masterClrMapping/>
  </p:clrMapOvr>
  <p:transition spd="med">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p:nvPr>
        </p:nvSpPr>
        <p:spPr>
          <a:xfrm>
            <a:off x="12590" y="1371600"/>
            <a:ext cx="8382000" cy="3657600"/>
          </a:xfrm>
        </p:spPr>
        <p:txBody>
          <a:bodyPr/>
          <a:lstStyle/>
          <a:p>
            <a:pPr lvl="1"/>
            <a:r>
              <a:rPr lang="en-US" altLang="en-US" sz="2400" dirty="0" smtClean="0"/>
              <a:t>Wrote his most important philosophical works at Trinity from 1707 through 1713, during which time he was ordained an Anglican priest.</a:t>
            </a:r>
          </a:p>
          <a:p>
            <a:pPr lvl="2"/>
            <a:r>
              <a:rPr lang="en-US" altLang="en-US" sz="2400" i="1" dirty="0" smtClean="0"/>
              <a:t>Treatise Concerning the Principles of Human Knowledge</a:t>
            </a:r>
            <a:r>
              <a:rPr lang="en-US" altLang="en-US" sz="2400" dirty="0" smtClean="0"/>
              <a:t> (1710)</a:t>
            </a:r>
          </a:p>
          <a:p>
            <a:pPr lvl="2"/>
            <a:r>
              <a:rPr lang="en-US" altLang="en-US" sz="2400" i="1" dirty="0" smtClean="0"/>
              <a:t>Three Dialogues between </a:t>
            </a:r>
            <a:r>
              <a:rPr lang="en-US" altLang="en-US" sz="2400" i="1" dirty="0" err="1" smtClean="0"/>
              <a:t>Hylas</a:t>
            </a:r>
            <a:r>
              <a:rPr lang="en-US" altLang="en-US" sz="2400" i="1" dirty="0" smtClean="0"/>
              <a:t> and </a:t>
            </a:r>
            <a:r>
              <a:rPr lang="en-US" altLang="en-US" sz="2400" i="1" dirty="0" err="1" smtClean="0"/>
              <a:t>Philonous</a:t>
            </a:r>
            <a:r>
              <a:rPr lang="en-US" altLang="en-US" sz="2400" dirty="0" smtClean="0"/>
              <a:t> (1713)</a:t>
            </a:r>
          </a:p>
        </p:txBody>
      </p:sp>
    </p:spTree>
  </p:cSld>
  <p:clrMapOvr>
    <a:masterClrMapping/>
  </p:clrMapOvr>
  <p:transition spd="med">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p:nvPr>
        </p:nvSpPr>
        <p:spPr>
          <a:xfrm>
            <a:off x="762000" y="1295400"/>
            <a:ext cx="7772400" cy="3429000"/>
          </a:xfrm>
        </p:spPr>
        <p:txBody>
          <a:bodyPr/>
          <a:lstStyle/>
          <a:p>
            <a:pPr lvl="1"/>
            <a:r>
              <a:rPr lang="en-US" altLang="en-US" sz="2400" dirty="0" smtClean="0"/>
              <a:t>In 1728, having had a religious vision of an ideal society and having been promised funds by George I, he set out for Bermuda to found a college for the converting of the Indians to Christianity.</a:t>
            </a:r>
          </a:p>
          <a:p>
            <a:pPr lvl="1"/>
            <a:r>
              <a:rPr lang="en-US" altLang="en-US" sz="2400" dirty="0" smtClean="0"/>
              <a:t>A navigational error brought him instead to Newport, Rhode Island.  He waited there for two years for the funds that the King had promised, but they never came.</a:t>
            </a:r>
          </a:p>
        </p:txBody>
      </p:sp>
    </p:spTree>
  </p:cSld>
  <p:clrMapOvr>
    <a:masterClrMapping/>
  </p:clrMapOvr>
  <p:transition spd="med">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p:nvPr>
        </p:nvSpPr>
        <p:spPr>
          <a:xfrm>
            <a:off x="762000" y="1371600"/>
            <a:ext cx="7772400" cy="3429000"/>
          </a:xfrm>
        </p:spPr>
        <p:txBody>
          <a:bodyPr/>
          <a:lstStyle/>
          <a:p>
            <a:pPr lvl="1"/>
            <a:r>
              <a:rPr lang="en-US" altLang="en-US" sz="2400" dirty="0" smtClean="0"/>
              <a:t>In 1734 he was named the Anglican Bishop of Cloyne in County Cork, Ireland.</a:t>
            </a:r>
          </a:p>
          <a:p>
            <a:pPr lvl="1"/>
            <a:r>
              <a:rPr lang="en-US" altLang="en-US" sz="2400" dirty="0" smtClean="0"/>
              <a:t>Spent the next eighteen years at Cloyne living a typical Anglican bishop’s life and writing a few undistinguished philosophical works</a:t>
            </a:r>
          </a:p>
          <a:p>
            <a:pPr lvl="1"/>
            <a:r>
              <a:rPr lang="en-US" altLang="en-US" sz="2400" dirty="0" smtClean="0"/>
              <a:t>Moved to Oxford, England in 1752 to be near his son, who was studying there.</a:t>
            </a:r>
          </a:p>
          <a:p>
            <a:pPr lvl="1"/>
            <a:r>
              <a:rPr lang="en-US" altLang="en-US" sz="2400" dirty="0" smtClean="0"/>
              <a:t>Died at Oxford in January, 1753.</a:t>
            </a:r>
          </a:p>
        </p:txBody>
      </p:sp>
    </p:spTree>
  </p:cSld>
  <p:clrMapOvr>
    <a:masterClrMapping/>
  </p:clrMapOvr>
  <p:transition spd="med">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p:nvPr>
        </p:nvSpPr>
        <p:spPr>
          <a:xfrm>
            <a:off x="685800" y="1219200"/>
            <a:ext cx="7772400" cy="3581400"/>
          </a:xfrm>
        </p:spPr>
        <p:txBody>
          <a:bodyPr/>
          <a:lstStyle/>
          <a:p>
            <a:r>
              <a:rPr lang="en-US" altLang="en-US" sz="2400" b="1" dirty="0" smtClean="0"/>
              <a:t>Berkeley’s Critique of Locke</a:t>
            </a:r>
          </a:p>
          <a:p>
            <a:pPr lvl="1"/>
            <a:r>
              <a:rPr lang="en-US" altLang="en-US" sz="2400" dirty="0" smtClean="0"/>
              <a:t>Locke had distinguished between primary and secondary qualities because, he said, different people can perceive the latter differently but not the former.</a:t>
            </a:r>
          </a:p>
          <a:p>
            <a:pPr lvl="1"/>
            <a:r>
              <a:rPr lang="en-US" altLang="en-US" sz="2400" dirty="0" smtClean="0"/>
              <a:t>Berkeley says this is wrong.  Different people perceive the so called primary qualities differently as well.</a:t>
            </a:r>
          </a:p>
          <a:p>
            <a:pPr lvl="1"/>
            <a:r>
              <a:rPr lang="en-US" altLang="en-US" sz="2400" dirty="0" smtClean="0"/>
              <a:t>Take, for example, shape.</a:t>
            </a:r>
          </a:p>
        </p:txBody>
      </p:sp>
    </p:spTree>
  </p:cSld>
  <p:clrMapOvr>
    <a:masterClrMapping/>
  </p:clrMapOvr>
  <p:transition spd="med">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auto0"/>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133600" y="381000"/>
            <a:ext cx="4577717" cy="5888249"/>
          </a:xfrm>
          <a:noFill/>
        </p:spPr>
      </p:pic>
    </p:spTree>
  </p:cSld>
  <p:clrMapOvr>
    <a:masterClrMapping/>
  </p:clrMapOvr>
  <p:transition spd="med">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p:nvPr>
        </p:nvSpPr>
        <p:spPr>
          <a:xfrm>
            <a:off x="685800" y="1219200"/>
            <a:ext cx="7315200" cy="3962400"/>
          </a:xfrm>
        </p:spPr>
        <p:txBody>
          <a:bodyPr/>
          <a:lstStyle/>
          <a:p>
            <a:pPr lvl="1"/>
            <a:r>
              <a:rPr lang="en-US" altLang="en-US" sz="2400" dirty="0" smtClean="0"/>
              <a:t>Berkeley says the reason different people perceive the so called primary qualities differently is the same reason Locke gave for differing perceptions of the so called secondary qualities.</a:t>
            </a:r>
          </a:p>
          <a:p>
            <a:pPr lvl="1"/>
            <a:r>
              <a:rPr lang="en-US" altLang="en-US" sz="2400" dirty="0" smtClean="0"/>
              <a:t>Both “primary” and “secondary” qualities exist not in material objects but only in the minds of the perceivers.</a:t>
            </a:r>
          </a:p>
        </p:txBody>
      </p:sp>
    </p:spTree>
  </p:cSld>
  <p:clrMapOvr>
    <a:masterClrMapping/>
  </p:clrMapOvr>
  <p:transition spd="med">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p:nvPr>
        </p:nvSpPr>
        <p:spPr>
          <a:xfrm>
            <a:off x="762000" y="609600"/>
            <a:ext cx="7620000" cy="4191000"/>
          </a:xfrm>
        </p:spPr>
        <p:txBody>
          <a:bodyPr/>
          <a:lstStyle/>
          <a:p>
            <a:r>
              <a:rPr lang="en-US" altLang="en-US" sz="2400" b="1" dirty="0" smtClean="0"/>
              <a:t>Berkeley’s Idealism</a:t>
            </a:r>
          </a:p>
          <a:p>
            <a:pPr lvl="1"/>
            <a:r>
              <a:rPr lang="en-US" altLang="en-US" sz="2400" dirty="0" smtClean="0"/>
              <a:t>Berkeley’s critique of Locke leads him to what appears to be a shocking conclusion – there is no such thing as matter!  There is no such thing as a material world.</a:t>
            </a:r>
          </a:p>
          <a:p>
            <a:pPr lvl="1"/>
            <a:r>
              <a:rPr lang="en-US" altLang="en-US" sz="2400" dirty="0" smtClean="0"/>
              <a:t>Given his Representational Theory of Perception, Locke conceded that humans do not directly perceive material objects, only the mental copies of them that exist in their minds.</a:t>
            </a:r>
          </a:p>
        </p:txBody>
      </p:sp>
    </p:spTree>
  </p:cSld>
  <p:clrMapOvr>
    <a:masterClrMapping/>
  </p:clrMapOvr>
  <p:transition spd="med">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p:nvPr>
        </p:nvSpPr>
        <p:spPr>
          <a:xfrm>
            <a:off x="685800" y="1219200"/>
            <a:ext cx="7772400" cy="3810000"/>
          </a:xfrm>
        </p:spPr>
        <p:txBody>
          <a:bodyPr/>
          <a:lstStyle/>
          <a:p>
            <a:pPr lvl="1"/>
            <a:r>
              <a:rPr lang="en-US" altLang="en-US" sz="2400" dirty="0" smtClean="0"/>
              <a:t>Material objects, however, are important to Locke’s epistemology because they are where the primary qualities are located, while the secondary qualities are located only in the minds of perceivers.</a:t>
            </a:r>
          </a:p>
          <a:p>
            <a:pPr lvl="1"/>
            <a:r>
              <a:rPr lang="en-US" altLang="en-US" sz="2400" dirty="0" smtClean="0"/>
              <a:t>Since Berkeley has destroyed Locke’s distinction between primary and secondary qualities and shown that all qualities exist only in the minds of perceivers, the justification for positing the real existence of material objects </a:t>
            </a:r>
            <a:r>
              <a:rPr lang="en-US" altLang="en-US" sz="2400" b="1" dirty="0" smtClean="0"/>
              <a:t>no longer exists.</a:t>
            </a:r>
          </a:p>
        </p:txBody>
      </p:sp>
    </p:spTree>
  </p:cSld>
  <p:clrMapOvr>
    <a:masterClrMapping/>
  </p:clrMapOvr>
  <p:transition spd="med">
    <p:strips dir="rd"/>
  </p:transition>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1043</TotalTime>
  <Words>940</Words>
  <Application>Microsoft Office PowerPoint</Application>
  <PresentationFormat>On-screen Show (4:3)</PresentationFormat>
  <Paragraphs>50</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Century Gothic</vt:lpstr>
      <vt:lpstr>Wingdings 3</vt:lpstr>
      <vt:lpstr>Slice</vt:lpstr>
      <vt:lpstr>Berkeley’s Epistemology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Given that “to exist is to be perceived,” Does the Wall Exist when I don't look at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Arguments</dc:title>
  <dc:creator>Jason Potter</dc:creator>
  <cp:lastModifiedBy>Jason Potter</cp:lastModifiedBy>
  <cp:revision>128</cp:revision>
  <dcterms:created xsi:type="dcterms:W3CDTF">2003-01-13T19:40:22Z</dcterms:created>
  <dcterms:modified xsi:type="dcterms:W3CDTF">2024-04-11T21:00:46Z</dcterms:modified>
</cp:coreProperties>
</file>